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09.05.2023 Saat: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52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Fotodinamik Terapiye Yönelik Yeni BODIPY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Fotosensitizerin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Sentezi ve Karakterizasyonu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80854" y="4968627"/>
            <a:ext cx="363919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SENA NUR ALEGÖZ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22517002</a:t>
            </a: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1" name="Resim 10" descr="giyim, kişi, şahıs, siyah, poz verme içeren bir resim&#10;&#10;Açıklama otomatik olarak oluşturuldu">
            <a:extLst>
              <a:ext uri="{FF2B5EF4-FFF2-40B4-BE49-F238E27FC236}">
                <a16:creationId xmlns:a16="http://schemas.microsoft.com/office/drawing/2014/main" xmlns="" id="{0A0575E9-EB9F-4F68-2C4E-C16F6D0D24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03"/>
          <a:stretch/>
        </p:blipFill>
        <p:spPr>
          <a:xfrm>
            <a:off x="2656249" y="2439674"/>
            <a:ext cx="2059242" cy="2172850"/>
          </a:xfrm>
          <a:prstGeom prst="rect">
            <a:avLst/>
          </a:prstGeom>
        </p:spPr>
      </p:pic>
      <p:pic>
        <p:nvPicPr>
          <p:cNvPr id="15" name="Resim 14" descr="metin, kişi, şahıs içeren bir resim&#10;&#10;Açıklama otomatik olarak oluşturuldu">
            <a:extLst>
              <a:ext uri="{FF2B5EF4-FFF2-40B4-BE49-F238E27FC236}">
                <a16:creationId xmlns:a16="http://schemas.microsoft.com/office/drawing/2014/main" xmlns="" id="{1A2C46BF-B418-76D9-12CD-4CD93B7194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293" y="7060468"/>
            <a:ext cx="3183537" cy="2100523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xmlns="" id="{9AC1036C-EF83-C899-729A-40B35530C7BF}"/>
              </a:ext>
            </a:extLst>
          </p:cNvPr>
          <p:cNvSpPr txBox="1"/>
          <p:nvPr/>
        </p:nvSpPr>
        <p:spPr>
          <a:xfrm>
            <a:off x="1667933" y="9108106"/>
            <a:ext cx="4148666" cy="829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Ali ERDOĞMUŞ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A4124ACAEA36748882D2C8E67CBC872" ma:contentTypeVersion="2" ma:contentTypeDescription="Yeni belge oluşturun." ma:contentTypeScope="" ma:versionID="b95bcb3bb882b3733d2e4b23d1689836">
  <xsd:schema xmlns:xsd="http://www.w3.org/2001/XMLSchema" xmlns:xs="http://www.w3.org/2001/XMLSchema" xmlns:p="http://schemas.microsoft.com/office/2006/metadata/properties" xmlns:ns3="d9154122-2db8-4516-8fd8-a0dca8313a66" targetNamespace="http://schemas.microsoft.com/office/2006/metadata/properties" ma:root="true" ma:fieldsID="4141b3d2e84f04e808a1ec2e9276ee68" ns3:_="">
    <xsd:import namespace="d9154122-2db8-4516-8fd8-a0dca8313a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54122-2db8-4516-8fd8-a0dca8313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DBB4F5-07BD-4696-A848-2B7E4B1E50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32E77D-E0CD-4151-9037-78CFA2E5271A}">
  <ds:schemaRefs>
    <ds:schemaRef ds:uri="http://www.w3.org/XML/1998/namespace"/>
    <ds:schemaRef ds:uri="http://schemas.microsoft.com/office/2006/metadata/properties"/>
    <ds:schemaRef ds:uri="d9154122-2db8-4516-8fd8-a0dca8313a66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F8BDF36-0F1B-43F8-9577-550A67DB0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54122-2db8-4516-8fd8-a0dca8313a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216</TotalTime>
  <Words>43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2023-05-06T18:23:56Z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0x010100DA4124ACAEA36748882D2C8E67CBC872</vt:lpwstr>
  </property>
</Properties>
</file>